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8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28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84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0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7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4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05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3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20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7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51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u="sng" dirty="0" smtClean="0">
                <a:solidFill>
                  <a:srgbClr val="00FF00"/>
                </a:solidFill>
              </a:rPr>
              <a:t>Уважаемые студенты!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>
                <a:solidFill>
                  <a:srgbClr val="00B0F0"/>
                </a:solidFill>
              </a:rPr>
              <a:t>Задание на 1 декабря</a:t>
            </a:r>
            <a:br>
              <a:rPr lang="ru-RU" b="1" u="sng" dirty="0" smtClean="0">
                <a:solidFill>
                  <a:srgbClr val="00B0F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В помощь вам я подготовила шаблон.</a:t>
            </a:r>
            <a:br>
              <a:rPr lang="ru-RU" sz="2200" dirty="0" smtClean="0"/>
            </a:br>
            <a:r>
              <a:rPr lang="ru-RU" sz="2200" dirty="0" smtClean="0"/>
              <a:t>Вам остается только, по сути, ответить на вопросы по содержанию. По окончанию работы данный слайд надо будет удалить.</a:t>
            </a:r>
            <a:br>
              <a:rPr lang="ru-RU" sz="2200" dirty="0" smtClean="0"/>
            </a:br>
            <a:r>
              <a:rPr lang="ru-RU" sz="2200" dirty="0" smtClean="0"/>
              <a:t>По п.</a:t>
            </a:r>
            <a:r>
              <a:rPr lang="ru-RU" sz="2200" b="1" dirty="0" smtClean="0"/>
              <a:t>1</a:t>
            </a:r>
            <a:r>
              <a:rPr lang="ru-RU" sz="2200" b="1" dirty="0"/>
              <a:t>. Раскрыть понятия: компьютерный вирус, антивирусная </a:t>
            </a:r>
            <a:r>
              <a:rPr lang="ru-RU" sz="2200" b="1" dirty="0" smtClean="0"/>
              <a:t>программа. У вас должно быть 2 слайда (на каждое понятие 1 слайд).</a:t>
            </a:r>
            <a:br>
              <a:rPr lang="ru-RU" sz="2200" b="1" dirty="0" smtClean="0"/>
            </a:br>
            <a:r>
              <a:rPr lang="ru-RU" sz="2200" b="1" dirty="0" smtClean="0"/>
              <a:t>По остальным пунктам – на каждый пункт – отдельный слайд).</a:t>
            </a:r>
            <a:br>
              <a:rPr lang="ru-RU" sz="2200" b="1" dirty="0" smtClean="0"/>
            </a:br>
            <a:r>
              <a:rPr lang="ru-RU" sz="2200" b="1" dirty="0" smtClean="0"/>
              <a:t>Слайды не должны быть пустыми. Если остаётся много свободного места, вставить изображение по теме.</a:t>
            </a:r>
            <a:br>
              <a:rPr lang="ru-RU" sz="2200" b="1" dirty="0" smtClean="0"/>
            </a:br>
            <a:r>
              <a:rPr lang="ru-RU" sz="2200" b="1" dirty="0" smtClean="0"/>
              <a:t>В итоге  у вас должно получиться минимум 14 слайдов!!! Титульный и содержание уже готовы.</a:t>
            </a:r>
            <a:br>
              <a:rPr lang="ru-RU" sz="2200" b="1" dirty="0" smtClean="0"/>
            </a:br>
            <a:r>
              <a:rPr lang="ru-RU" sz="2200" b="1" dirty="0" smtClean="0"/>
              <a:t>Пункт </a:t>
            </a:r>
            <a:r>
              <a:rPr lang="ru-RU" sz="2400" dirty="0" smtClean="0"/>
              <a:t>1</a:t>
            </a:r>
            <a:r>
              <a:rPr lang="ru-RU" sz="2400" dirty="0"/>
              <a:t>. Раскрыть понятия: безопасность, гигиена, эргономика, </a:t>
            </a:r>
            <a:r>
              <a:rPr lang="ru-RU" sz="2400" dirty="0" smtClean="0"/>
              <a:t>ресурсосбережение. Каждое определение оформить на отдельном слайде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3600" b="1" u="sng" dirty="0">
                <a:solidFill>
                  <a:srgbClr val="FF0000"/>
                </a:solidFill>
              </a:rPr>
              <a:t>Задание присылаем на электронную почту: </a:t>
            </a:r>
            <a:br>
              <a:rPr lang="ru-RU" sz="3600" b="1" u="sng" dirty="0">
                <a:solidFill>
                  <a:srgbClr val="FF0000"/>
                </a:solidFill>
              </a:rPr>
            </a:br>
            <a:r>
              <a:rPr lang="en-US" sz="3600" b="1" u="sng" dirty="0">
                <a:solidFill>
                  <a:srgbClr val="FF0000"/>
                </a:solidFill>
              </a:rPr>
              <a:t>bengi-oskal@yandex.ru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64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255" y="1151907"/>
            <a:ext cx="12192000" cy="294889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Информационная безопасность и тренды в развитии цифровых технологий; риски и прогнозы использования цифровых </a:t>
            </a:r>
            <a:r>
              <a:rPr lang="ru-RU" b="1" dirty="0" smtClean="0"/>
              <a:t>технологий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5871" y="4955825"/>
            <a:ext cx="9144000" cy="1655762"/>
          </a:xfrm>
        </p:spPr>
        <p:txBody>
          <a:bodyPr/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Проверил: О. А. Петроченко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71251"/>
            <a:ext cx="12192000" cy="498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Тогучинский</a:t>
            </a:r>
            <a:r>
              <a:rPr lang="ru-RU" dirty="0" smtClean="0"/>
              <a:t> политехнический колледж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92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45" y="0"/>
            <a:ext cx="10515600" cy="902525"/>
          </a:xfrm>
        </p:spPr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71896"/>
            <a:ext cx="12065330" cy="6086103"/>
          </a:xfrm>
        </p:spPr>
        <p:txBody>
          <a:bodyPr/>
          <a:lstStyle/>
          <a:p>
            <a:r>
              <a:rPr lang="ru-RU" dirty="0" smtClean="0"/>
              <a:t>1. Раскрыть понятия: безопасность</a:t>
            </a:r>
            <a:r>
              <a:rPr lang="ru-RU" dirty="0"/>
              <a:t>, гигиена, </a:t>
            </a:r>
            <a:r>
              <a:rPr lang="ru-RU" dirty="0" smtClean="0"/>
              <a:t>эргономика, ресурсосбережение</a:t>
            </a:r>
          </a:p>
          <a:p>
            <a:r>
              <a:rPr lang="ru-RU" dirty="0" smtClean="0"/>
              <a:t>2. Рассмотреть способы защиты </a:t>
            </a:r>
            <a:r>
              <a:rPr lang="ru-RU" dirty="0"/>
              <a:t>информации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2.1 </a:t>
            </a:r>
            <a:r>
              <a:rPr lang="ru-RU" b="1" dirty="0"/>
              <a:t>Человек и компьютер</a:t>
            </a:r>
          </a:p>
          <a:p>
            <a:r>
              <a:rPr lang="ru-RU" dirty="0" smtClean="0"/>
              <a:t>2.2 </a:t>
            </a:r>
            <a:r>
              <a:rPr lang="ru-RU" b="1" dirty="0"/>
              <a:t>Рабочее место</a:t>
            </a:r>
          </a:p>
          <a:p>
            <a:r>
              <a:rPr lang="ru-RU" dirty="0" smtClean="0"/>
              <a:t>2.3 </a:t>
            </a:r>
            <a:r>
              <a:rPr lang="ru-RU" b="1" dirty="0"/>
              <a:t>Правильная рабочая </a:t>
            </a:r>
            <a:r>
              <a:rPr lang="ru-RU" b="1" dirty="0" smtClean="0"/>
              <a:t>поза </a:t>
            </a:r>
            <a:r>
              <a:rPr lang="ru-RU" b="1" dirty="0"/>
              <a:t>при работе с компьютером</a:t>
            </a:r>
          </a:p>
          <a:p>
            <a:r>
              <a:rPr lang="ru-RU" b="1" dirty="0" smtClean="0"/>
              <a:t>2.4 </a:t>
            </a:r>
            <a:r>
              <a:rPr lang="ru-RU" dirty="0"/>
              <a:t>Защита </a:t>
            </a:r>
            <a:r>
              <a:rPr lang="ru-RU" dirty="0" smtClean="0"/>
              <a:t>информации, антивирусная </a:t>
            </a:r>
            <a:r>
              <a:rPr lang="ru-RU" dirty="0"/>
              <a:t>защита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2.5 </a:t>
            </a:r>
            <a:r>
              <a:rPr lang="ru-RU" b="1" dirty="0"/>
              <a:t>Информационная безопасность</a:t>
            </a:r>
          </a:p>
          <a:p>
            <a:r>
              <a:rPr lang="ru-RU" b="1" dirty="0" smtClean="0"/>
              <a:t>2.6 </a:t>
            </a:r>
            <a:r>
              <a:rPr lang="ru-RU" dirty="0" smtClean="0"/>
              <a:t>Информационные угрозы</a:t>
            </a:r>
            <a:endParaRPr lang="ru-RU" b="1" dirty="0"/>
          </a:p>
          <a:p>
            <a:r>
              <a:rPr lang="ru-RU" dirty="0" smtClean="0"/>
              <a:t>2.7 </a:t>
            </a:r>
            <a:r>
              <a:rPr lang="ru-RU" b="1" dirty="0"/>
              <a:t>Уровни соблюдения режима информационной безопасности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39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3072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85</Words>
  <Application>Microsoft Office PowerPoint</Application>
  <PresentationFormat>Широкоэкранный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Уважаемые студенты! Задание на 1 декабря  В помощь вам я подготовила шаблон. Вам остается только, по сути, ответить на вопросы по содержанию. По окончанию работы данный слайд надо будет удалить. По п.1. Раскрыть понятия: компьютерный вирус, антивирусная программа. У вас должно быть 2 слайда (на каждое понятие 1 слайд). По остальным пунктам – на каждый пункт – отдельный слайд). Слайды не должны быть пустыми. Если остаётся много свободного места, вставить изображение по теме. В итоге  у вас должно получиться минимум 14 слайдов!!! Титульный и содержание уже готовы. Пункт 1. Раскрыть понятия: безопасность, гигиена, эргономика, ресурсосбережение. Каждое определение оформить на отдельном слайде Задание присылаем на электронную почту:  bengi-oskal@yandex.ru </vt:lpstr>
      <vt:lpstr>Информационная безопасность и тренды в развитии цифровых технологий; риски и прогнозы использования цифровых технологий</vt:lpstr>
      <vt:lpstr>Содержание: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 и тренды в развитии цифровых технологий; риски и прогнозы использования цифровых технологий</dc:title>
  <dc:creator>Компьютер</dc:creator>
  <cp:lastModifiedBy>Учитель</cp:lastModifiedBy>
  <cp:revision>4</cp:revision>
  <dcterms:created xsi:type="dcterms:W3CDTF">2023-11-26T11:59:38Z</dcterms:created>
  <dcterms:modified xsi:type="dcterms:W3CDTF">2023-11-27T02:25:41Z</dcterms:modified>
</cp:coreProperties>
</file>